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57" r:id="rId3"/>
    <p:sldId id="263" r:id="rId4"/>
    <p:sldId id="256" r:id="rId5"/>
    <p:sldId id="264" r:id="rId6"/>
    <p:sldId id="261" r:id="rId7"/>
    <p:sldId id="260" r:id="rId8"/>
    <p:sldId id="262" r:id="rId9"/>
  </p:sldIdLst>
  <p:sldSz cx="9001125" cy="5400675"/>
  <p:notesSz cx="6858000" cy="9144000"/>
  <p:defaultTextStyle>
    <a:defPPr>
      <a:defRPr lang="ru-RU"/>
    </a:defPPr>
    <a:lvl1pPr marL="0" algn="l" defTabSz="6912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5643" algn="l" defTabSz="6912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1286" algn="l" defTabSz="6912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36930" algn="l" defTabSz="6912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82573" algn="l" defTabSz="6912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28216" algn="l" defTabSz="6912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73859" algn="l" defTabSz="6912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19502" algn="l" defTabSz="6912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65146" algn="l" defTabSz="6912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713" autoAdjust="0"/>
  </p:normalViewPr>
  <p:slideViewPr>
    <p:cSldViewPr snapToGrid="0">
      <p:cViewPr>
        <p:scale>
          <a:sx n="130" d="100"/>
          <a:sy n="130" d="100"/>
        </p:scale>
        <p:origin x="-1104" y="-258"/>
      </p:cViewPr>
      <p:guideLst>
        <p:guide orient="horz" pos="1701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29476-86C7-41F4-A57E-8BE5CDFF2E25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50E1D-B68F-41DB-B0E9-FE5EAD4A12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91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5643" algn="l" defTabSz="691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1286" algn="l" defTabSz="691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36930" algn="l" defTabSz="691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82573" algn="l" defTabSz="691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28216" algn="l" defTabSz="691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73859" algn="l" defTabSz="691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19502" algn="l" defTabSz="691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65146" algn="l" defTabSz="69128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50E1D-B68F-41DB-B0E9-FE5EAD4A123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5141" y="883861"/>
            <a:ext cx="6750844" cy="188023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5141" y="2836605"/>
            <a:ext cx="6750844" cy="130391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5643" indent="0" algn="ctr">
              <a:buNone/>
              <a:defRPr sz="1500"/>
            </a:lvl2pPr>
            <a:lvl3pPr marL="691286" indent="0" algn="ctr">
              <a:buNone/>
              <a:defRPr sz="1400"/>
            </a:lvl3pPr>
            <a:lvl4pPr marL="1036930" indent="0" algn="ctr">
              <a:buNone/>
              <a:defRPr sz="1200"/>
            </a:lvl4pPr>
            <a:lvl5pPr marL="1382573" indent="0" algn="ctr">
              <a:buNone/>
              <a:defRPr sz="1200"/>
            </a:lvl5pPr>
            <a:lvl6pPr marL="1728216" indent="0" algn="ctr">
              <a:buNone/>
              <a:defRPr sz="1200"/>
            </a:lvl6pPr>
            <a:lvl7pPr marL="2073859" indent="0" algn="ctr">
              <a:buNone/>
              <a:defRPr sz="1200"/>
            </a:lvl7pPr>
            <a:lvl8pPr marL="2419502" indent="0" algn="ctr">
              <a:buNone/>
              <a:defRPr sz="1200"/>
            </a:lvl8pPr>
            <a:lvl9pPr marL="2765146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745A-47E2-4C72-AC17-102ABA22AE2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6310-C0E6-4A51-9B05-FAD243536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019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745A-47E2-4C72-AC17-102ABA22AE2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6310-C0E6-4A51-9B05-FAD243536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60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41430" y="287536"/>
            <a:ext cx="1940868" cy="45768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8827" y="287536"/>
            <a:ext cx="5710089" cy="457682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745A-47E2-4C72-AC17-102ABA22AE2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6310-C0E6-4A51-9B05-FAD243536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701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745A-47E2-4C72-AC17-102ABA22AE2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6310-C0E6-4A51-9B05-FAD243536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50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39" y="1346419"/>
            <a:ext cx="7763470" cy="224653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4139" y="3614203"/>
            <a:ext cx="7763470" cy="118139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56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91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369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82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28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738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195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651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745A-47E2-4C72-AC17-102ABA22AE2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6310-C0E6-4A51-9B05-FAD243536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89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8827" y="1437680"/>
            <a:ext cx="3825478" cy="34266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6820" y="1437680"/>
            <a:ext cx="3825478" cy="34266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745A-47E2-4C72-AC17-102ABA22AE2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6310-C0E6-4A51-9B05-FAD243536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47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000" y="287536"/>
            <a:ext cx="7763470" cy="10438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000" y="1323916"/>
            <a:ext cx="3807897" cy="64883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5643" indent="0">
              <a:buNone/>
              <a:defRPr sz="1500" b="1"/>
            </a:lvl2pPr>
            <a:lvl3pPr marL="691286" indent="0">
              <a:buNone/>
              <a:defRPr sz="1400" b="1"/>
            </a:lvl3pPr>
            <a:lvl4pPr marL="1036930" indent="0">
              <a:buNone/>
              <a:defRPr sz="1200" b="1"/>
            </a:lvl4pPr>
            <a:lvl5pPr marL="1382573" indent="0">
              <a:buNone/>
              <a:defRPr sz="1200" b="1"/>
            </a:lvl5pPr>
            <a:lvl6pPr marL="1728216" indent="0">
              <a:buNone/>
              <a:defRPr sz="1200" b="1"/>
            </a:lvl6pPr>
            <a:lvl7pPr marL="2073859" indent="0">
              <a:buNone/>
              <a:defRPr sz="1200" b="1"/>
            </a:lvl7pPr>
            <a:lvl8pPr marL="2419502" indent="0">
              <a:buNone/>
              <a:defRPr sz="1200" b="1"/>
            </a:lvl8pPr>
            <a:lvl9pPr marL="276514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000" y="1972747"/>
            <a:ext cx="3807897" cy="2901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6819" y="1323916"/>
            <a:ext cx="3826651" cy="64883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5643" indent="0">
              <a:buNone/>
              <a:defRPr sz="1500" b="1"/>
            </a:lvl2pPr>
            <a:lvl3pPr marL="691286" indent="0">
              <a:buNone/>
              <a:defRPr sz="1400" b="1"/>
            </a:lvl3pPr>
            <a:lvl4pPr marL="1036930" indent="0">
              <a:buNone/>
              <a:defRPr sz="1200" b="1"/>
            </a:lvl4pPr>
            <a:lvl5pPr marL="1382573" indent="0">
              <a:buNone/>
              <a:defRPr sz="1200" b="1"/>
            </a:lvl5pPr>
            <a:lvl6pPr marL="1728216" indent="0">
              <a:buNone/>
              <a:defRPr sz="1200" b="1"/>
            </a:lvl6pPr>
            <a:lvl7pPr marL="2073859" indent="0">
              <a:buNone/>
              <a:defRPr sz="1200" b="1"/>
            </a:lvl7pPr>
            <a:lvl8pPr marL="2419502" indent="0">
              <a:buNone/>
              <a:defRPr sz="1200" b="1"/>
            </a:lvl8pPr>
            <a:lvl9pPr marL="276514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6819" y="1972747"/>
            <a:ext cx="3826651" cy="2901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745A-47E2-4C72-AC17-102ABA22AE2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6310-C0E6-4A51-9B05-FAD243536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64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745A-47E2-4C72-AC17-102ABA22AE2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6310-C0E6-4A51-9B05-FAD243536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12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745A-47E2-4C72-AC17-102ABA22AE2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6310-C0E6-4A51-9B05-FAD243536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094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000" y="360045"/>
            <a:ext cx="2903097" cy="126015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6650" y="777597"/>
            <a:ext cx="4556820" cy="38379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0000" y="1620202"/>
            <a:ext cx="2903097" cy="3001626"/>
          </a:xfrm>
        </p:spPr>
        <p:txBody>
          <a:bodyPr/>
          <a:lstStyle>
            <a:lvl1pPr marL="0" indent="0">
              <a:buNone/>
              <a:defRPr sz="1200"/>
            </a:lvl1pPr>
            <a:lvl2pPr marL="345643" indent="0">
              <a:buNone/>
              <a:defRPr sz="1100"/>
            </a:lvl2pPr>
            <a:lvl3pPr marL="691286" indent="0">
              <a:buNone/>
              <a:defRPr sz="900"/>
            </a:lvl3pPr>
            <a:lvl4pPr marL="1036930" indent="0">
              <a:buNone/>
              <a:defRPr sz="800"/>
            </a:lvl4pPr>
            <a:lvl5pPr marL="1382573" indent="0">
              <a:buNone/>
              <a:defRPr sz="800"/>
            </a:lvl5pPr>
            <a:lvl6pPr marL="1728216" indent="0">
              <a:buNone/>
              <a:defRPr sz="800"/>
            </a:lvl6pPr>
            <a:lvl7pPr marL="2073859" indent="0">
              <a:buNone/>
              <a:defRPr sz="800"/>
            </a:lvl7pPr>
            <a:lvl8pPr marL="2419502" indent="0">
              <a:buNone/>
              <a:defRPr sz="800"/>
            </a:lvl8pPr>
            <a:lvl9pPr marL="276514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745A-47E2-4C72-AC17-102ABA22AE2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6310-C0E6-4A51-9B05-FAD243536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964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000" y="360045"/>
            <a:ext cx="2903097" cy="126015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26650" y="777597"/>
            <a:ext cx="4556820" cy="3837980"/>
          </a:xfrm>
        </p:spPr>
        <p:txBody>
          <a:bodyPr/>
          <a:lstStyle>
            <a:lvl1pPr marL="0" indent="0">
              <a:buNone/>
              <a:defRPr sz="2400"/>
            </a:lvl1pPr>
            <a:lvl2pPr marL="345643" indent="0">
              <a:buNone/>
              <a:defRPr sz="2100"/>
            </a:lvl2pPr>
            <a:lvl3pPr marL="691286" indent="0">
              <a:buNone/>
              <a:defRPr sz="1800"/>
            </a:lvl3pPr>
            <a:lvl4pPr marL="1036930" indent="0">
              <a:buNone/>
              <a:defRPr sz="1500"/>
            </a:lvl4pPr>
            <a:lvl5pPr marL="1382573" indent="0">
              <a:buNone/>
              <a:defRPr sz="1500"/>
            </a:lvl5pPr>
            <a:lvl6pPr marL="1728216" indent="0">
              <a:buNone/>
              <a:defRPr sz="1500"/>
            </a:lvl6pPr>
            <a:lvl7pPr marL="2073859" indent="0">
              <a:buNone/>
              <a:defRPr sz="1500"/>
            </a:lvl7pPr>
            <a:lvl8pPr marL="2419502" indent="0">
              <a:buNone/>
              <a:defRPr sz="1500"/>
            </a:lvl8pPr>
            <a:lvl9pPr marL="2765146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0000" y="1620202"/>
            <a:ext cx="2903097" cy="3001626"/>
          </a:xfrm>
        </p:spPr>
        <p:txBody>
          <a:bodyPr/>
          <a:lstStyle>
            <a:lvl1pPr marL="0" indent="0">
              <a:buNone/>
              <a:defRPr sz="1200"/>
            </a:lvl1pPr>
            <a:lvl2pPr marL="345643" indent="0">
              <a:buNone/>
              <a:defRPr sz="1100"/>
            </a:lvl2pPr>
            <a:lvl3pPr marL="691286" indent="0">
              <a:buNone/>
              <a:defRPr sz="900"/>
            </a:lvl3pPr>
            <a:lvl4pPr marL="1036930" indent="0">
              <a:buNone/>
              <a:defRPr sz="800"/>
            </a:lvl4pPr>
            <a:lvl5pPr marL="1382573" indent="0">
              <a:buNone/>
              <a:defRPr sz="800"/>
            </a:lvl5pPr>
            <a:lvl6pPr marL="1728216" indent="0">
              <a:buNone/>
              <a:defRPr sz="800"/>
            </a:lvl6pPr>
            <a:lvl7pPr marL="2073859" indent="0">
              <a:buNone/>
              <a:defRPr sz="800"/>
            </a:lvl7pPr>
            <a:lvl8pPr marL="2419502" indent="0">
              <a:buNone/>
              <a:defRPr sz="800"/>
            </a:lvl8pPr>
            <a:lvl9pPr marL="276514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745A-47E2-4C72-AC17-102ABA22AE2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56310-C0E6-4A51-9B05-FAD243536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74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28" y="287536"/>
            <a:ext cx="7763470" cy="1043881"/>
          </a:xfrm>
          <a:prstGeom prst="rect">
            <a:avLst/>
          </a:prstGeom>
        </p:spPr>
        <p:txBody>
          <a:bodyPr vert="horz" lIns="69129" tIns="34564" rIns="69129" bIns="345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8828" y="1437680"/>
            <a:ext cx="7763470" cy="3426679"/>
          </a:xfrm>
          <a:prstGeom prst="rect">
            <a:avLst/>
          </a:prstGeom>
        </p:spPr>
        <p:txBody>
          <a:bodyPr vert="horz" lIns="69129" tIns="34564" rIns="69129" bIns="345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8827" y="5005626"/>
            <a:ext cx="2025253" cy="287536"/>
          </a:xfrm>
          <a:prstGeom prst="rect">
            <a:avLst/>
          </a:prstGeom>
        </p:spPr>
        <p:txBody>
          <a:bodyPr vert="horz" lIns="69129" tIns="34564" rIns="69129" bIns="3456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F745A-47E2-4C72-AC17-102ABA22AE20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81623" y="5005626"/>
            <a:ext cx="3037880" cy="287536"/>
          </a:xfrm>
          <a:prstGeom prst="rect">
            <a:avLst/>
          </a:prstGeom>
        </p:spPr>
        <p:txBody>
          <a:bodyPr vert="horz" lIns="69129" tIns="34564" rIns="69129" bIns="3456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57045" y="5005626"/>
            <a:ext cx="2025253" cy="287536"/>
          </a:xfrm>
          <a:prstGeom prst="rect">
            <a:avLst/>
          </a:prstGeom>
        </p:spPr>
        <p:txBody>
          <a:bodyPr vert="horz" lIns="69129" tIns="34564" rIns="69129" bIns="3456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56310-C0E6-4A51-9B05-FAD243536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4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9128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822" indent="-172822" algn="l" defTabSz="691286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8465" indent="-172822" algn="l" defTabSz="691286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08" indent="-172822" algn="l" defTabSz="691286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9751" indent="-172822" algn="l" defTabSz="691286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5394" indent="-172822" algn="l" defTabSz="691286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038" indent="-172822" algn="l" defTabSz="691286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46681" indent="-172822" algn="l" defTabSz="691286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92324" indent="-172822" algn="l" defTabSz="691286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37967" indent="-172822" algn="l" defTabSz="691286" rtl="0" eaLnBrk="1" latinLnBrk="0" hangingPunct="1">
        <a:lnSpc>
          <a:spcPct val="90000"/>
        </a:lnSpc>
        <a:spcBef>
          <a:spcPts val="37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5643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86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6930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82573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28216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3859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19502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65146" algn="l" defTabSz="6912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01125" cy="540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2859" y="156482"/>
            <a:ext cx="3797350" cy="50877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76399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01125" cy="540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82"/>
          <a:stretch/>
        </p:blipFill>
        <p:spPr>
          <a:xfrm>
            <a:off x="83593" y="471011"/>
            <a:ext cx="4757483" cy="34894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2936" y="2356407"/>
            <a:ext cx="4172106" cy="3061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518989" y="922632"/>
            <a:ext cx="3603954" cy="1177799"/>
          </a:xfrm>
          <a:prstGeom prst="rect">
            <a:avLst/>
          </a:prstGeom>
        </p:spPr>
        <p:txBody>
          <a:bodyPr wrap="square" lIns="69129" tIns="34564" rIns="69129" bIns="34564">
            <a:spAutoFit/>
          </a:bodyPr>
          <a:lstStyle/>
          <a:p>
            <a:r>
              <a:rPr lang="ru-RU" dirty="0" smtClean="0"/>
              <a:t> </a:t>
            </a: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Муниципальный этап </a:t>
            </a:r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конкурса </a:t>
            </a: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педагогического мастерства </a:t>
            </a:r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«Воспитатель </a:t>
            </a:r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года - 2022»</a:t>
            </a:r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3335" y="90082"/>
            <a:ext cx="6219799" cy="346802"/>
          </a:xfrm>
          <a:prstGeom prst="rect">
            <a:avLst/>
          </a:prstGeom>
        </p:spPr>
        <p:txBody>
          <a:bodyPr wrap="none" lIns="69129" tIns="34564" rIns="69129" bIns="34564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Участие в конкурсах профессионального мастерства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42926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99" y="0"/>
            <a:ext cx="9001125" cy="5400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0653" y="258707"/>
            <a:ext cx="4062413" cy="50107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245" y="1978093"/>
            <a:ext cx="3814165" cy="2713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01072" y="612985"/>
            <a:ext cx="4068509" cy="727122"/>
          </a:xfrm>
          <a:prstGeom prst="rect">
            <a:avLst/>
          </a:prstGeom>
        </p:spPr>
        <p:txBody>
          <a:bodyPr wrap="square" lIns="69129" tIns="34564" rIns="69129" bIns="34564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Победитель муниципального этапа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конкурса педагогического мастерства  «Воспитатель года - 2022»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05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01125" cy="540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345" y="158920"/>
            <a:ext cx="7534692" cy="45208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761345" y="4679736"/>
            <a:ext cx="7478435" cy="530827"/>
          </a:xfrm>
          <a:prstGeom prst="rect">
            <a:avLst/>
          </a:prstGeom>
        </p:spPr>
        <p:txBody>
          <a:bodyPr wrap="square" lIns="69129" tIns="34564" rIns="69129" bIns="34564">
            <a:spAutoFit/>
          </a:bodyPr>
          <a:lstStyle/>
          <a:p>
            <a:pPr>
              <a:lnSpc>
                <a:spcPct val="107000"/>
              </a:lnSpc>
              <a:spcAft>
                <a:spcPts val="605"/>
              </a:spcAft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районном семинаре-практикуме 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теме: «Инновационные подходы к организации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воспитательно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-образовательного процесса»</a:t>
            </a:r>
            <a:endParaRPr lang="ru-RU" sz="1100" b="1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4344" y="285349"/>
            <a:ext cx="3807002" cy="346802"/>
          </a:xfrm>
          <a:prstGeom prst="rect">
            <a:avLst/>
          </a:prstGeom>
        </p:spPr>
        <p:txBody>
          <a:bodyPr wrap="square" lIns="69129" tIns="34564" rIns="69129" bIns="34564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деятельность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83206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01125" cy="540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044" y="168021"/>
            <a:ext cx="4635579" cy="49446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4407" y="1224153"/>
            <a:ext cx="3395674" cy="381647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38855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01125" cy="540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2356" y="3196982"/>
            <a:ext cx="2484311" cy="19874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140" y="73761"/>
            <a:ext cx="3647423" cy="29179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2667" y="1044716"/>
            <a:ext cx="4798458" cy="32869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4500563" y="216079"/>
            <a:ext cx="2632278" cy="285247"/>
          </a:xfrm>
          <a:prstGeom prst="rect">
            <a:avLst/>
          </a:prstGeom>
        </p:spPr>
        <p:txBody>
          <a:bodyPr wrap="none" lIns="69129" tIns="34564" rIns="69129" bIns="34564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Работа в творческой группе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49208" y="4398991"/>
            <a:ext cx="2157789" cy="285247"/>
          </a:xfrm>
          <a:prstGeom prst="rect">
            <a:avLst/>
          </a:prstGeom>
        </p:spPr>
        <p:txBody>
          <a:bodyPr wrap="none" lIns="69129" tIns="34564" rIns="69129" bIns="34564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Педагогический совет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828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01125" cy="540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187" y="1010652"/>
            <a:ext cx="8008751" cy="41709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867852" y="84"/>
            <a:ext cx="3329584" cy="346802"/>
          </a:xfrm>
          <a:prstGeom prst="rect">
            <a:avLst/>
          </a:prstGeom>
        </p:spPr>
        <p:txBody>
          <a:bodyPr wrap="none" lIns="69129" tIns="34564" rIns="69129" bIns="34564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Общественная деятельность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6871" y="325897"/>
            <a:ext cx="8722801" cy="574426"/>
          </a:xfrm>
          <a:prstGeom prst="rect">
            <a:avLst/>
          </a:prstGeom>
        </p:spPr>
        <p:txBody>
          <a:bodyPr wrap="square" lIns="69129" tIns="34564" rIns="69129" bIns="34564">
            <a:spAutoFit/>
          </a:bodyPr>
          <a:lstStyle/>
          <a:p>
            <a:pPr algn="ctr" fontAlgn="base">
              <a:lnSpc>
                <a:spcPct val="115000"/>
              </a:lnSpc>
            </a:pP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муниципальный Фестиваль художественной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самодеятельности </a:t>
            </a:r>
            <a:endParaRPr lang="ru-RU" sz="1200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</a:pP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трудовых коллективов поселка Бохан,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посвященный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120-летию </a:t>
            </a: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поселка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40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01125" cy="540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903" y="367246"/>
            <a:ext cx="8553319" cy="44141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462751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67</Words>
  <Application>Microsoft Office PowerPoint</Application>
  <PresentationFormat>Произвольный</PresentationFormat>
  <Paragraphs>11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User</cp:lastModifiedBy>
  <cp:revision>12</cp:revision>
  <dcterms:created xsi:type="dcterms:W3CDTF">2022-04-02T12:41:21Z</dcterms:created>
  <dcterms:modified xsi:type="dcterms:W3CDTF">2022-04-03T03:23:13Z</dcterms:modified>
</cp:coreProperties>
</file>