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6" r:id="rId4"/>
    <p:sldId id="257" r:id="rId5"/>
    <p:sldId id="261" r:id="rId6"/>
    <p:sldId id="258" r:id="rId7"/>
    <p:sldId id="263" r:id="rId8"/>
    <p:sldId id="259" r:id="rId9"/>
    <p:sldId id="264" r:id="rId10"/>
  </p:sldIdLst>
  <p:sldSz cx="9001125" cy="5400675"/>
  <p:notesSz cx="6858000" cy="9144000"/>
  <p:defaultTextStyle>
    <a:defPPr>
      <a:defRPr lang="ru-RU"/>
    </a:defPPr>
    <a:lvl1pPr marL="0" algn="l" defTabSz="6912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5643" algn="l" defTabSz="6912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91286" algn="l" defTabSz="6912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36930" algn="l" defTabSz="6912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82573" algn="l" defTabSz="6912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28216" algn="l" defTabSz="6912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73859" algn="l" defTabSz="6912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19502" algn="l" defTabSz="6912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65146" algn="l" defTabSz="6912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53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-882" y="-102"/>
      </p:cViewPr>
      <p:guideLst>
        <p:guide orient="horz" pos="1701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5141" y="883861"/>
            <a:ext cx="6750844" cy="188023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5141" y="2836605"/>
            <a:ext cx="6750844" cy="130391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5643" indent="0" algn="ctr">
              <a:buNone/>
              <a:defRPr sz="1500"/>
            </a:lvl2pPr>
            <a:lvl3pPr marL="691286" indent="0" algn="ctr">
              <a:buNone/>
              <a:defRPr sz="1400"/>
            </a:lvl3pPr>
            <a:lvl4pPr marL="1036930" indent="0" algn="ctr">
              <a:buNone/>
              <a:defRPr sz="1200"/>
            </a:lvl4pPr>
            <a:lvl5pPr marL="1382573" indent="0" algn="ctr">
              <a:buNone/>
              <a:defRPr sz="1200"/>
            </a:lvl5pPr>
            <a:lvl6pPr marL="1728216" indent="0" algn="ctr">
              <a:buNone/>
              <a:defRPr sz="1200"/>
            </a:lvl6pPr>
            <a:lvl7pPr marL="2073859" indent="0" algn="ctr">
              <a:buNone/>
              <a:defRPr sz="1200"/>
            </a:lvl7pPr>
            <a:lvl8pPr marL="2419502" indent="0" algn="ctr">
              <a:buNone/>
              <a:defRPr sz="1200"/>
            </a:lvl8pPr>
            <a:lvl9pPr marL="2765146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C8FB-9C76-49A6-8F27-0601FF43644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7F09-B9D3-4A8E-97D2-C7C469FD1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49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C8FB-9C76-49A6-8F27-0601FF43644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7F09-B9D3-4A8E-97D2-C7C469FD1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326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41430" y="287536"/>
            <a:ext cx="1940868" cy="45768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8827" y="287536"/>
            <a:ext cx="5710089" cy="457682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C8FB-9C76-49A6-8F27-0601FF43644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7F09-B9D3-4A8E-97D2-C7C469FD1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96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C8FB-9C76-49A6-8F27-0601FF43644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7F09-B9D3-4A8E-97D2-C7C469FD1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84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39" y="1346419"/>
            <a:ext cx="7763470" cy="224653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4139" y="3614203"/>
            <a:ext cx="7763470" cy="118139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56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91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369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82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28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738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195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651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C8FB-9C76-49A6-8F27-0601FF43644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7F09-B9D3-4A8E-97D2-C7C469FD1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74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8827" y="1437680"/>
            <a:ext cx="3825478" cy="34266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6820" y="1437680"/>
            <a:ext cx="3825478" cy="34266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C8FB-9C76-49A6-8F27-0601FF43644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7F09-B9D3-4A8E-97D2-C7C469FD1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31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000" y="287536"/>
            <a:ext cx="7763470" cy="10438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000" y="1323916"/>
            <a:ext cx="3807897" cy="64883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5643" indent="0">
              <a:buNone/>
              <a:defRPr sz="1500" b="1"/>
            </a:lvl2pPr>
            <a:lvl3pPr marL="691286" indent="0">
              <a:buNone/>
              <a:defRPr sz="1400" b="1"/>
            </a:lvl3pPr>
            <a:lvl4pPr marL="1036930" indent="0">
              <a:buNone/>
              <a:defRPr sz="1200" b="1"/>
            </a:lvl4pPr>
            <a:lvl5pPr marL="1382573" indent="0">
              <a:buNone/>
              <a:defRPr sz="1200" b="1"/>
            </a:lvl5pPr>
            <a:lvl6pPr marL="1728216" indent="0">
              <a:buNone/>
              <a:defRPr sz="1200" b="1"/>
            </a:lvl6pPr>
            <a:lvl7pPr marL="2073859" indent="0">
              <a:buNone/>
              <a:defRPr sz="1200" b="1"/>
            </a:lvl7pPr>
            <a:lvl8pPr marL="2419502" indent="0">
              <a:buNone/>
              <a:defRPr sz="1200" b="1"/>
            </a:lvl8pPr>
            <a:lvl9pPr marL="276514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000" y="1972747"/>
            <a:ext cx="3807897" cy="2901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56819" y="1323916"/>
            <a:ext cx="3826651" cy="64883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5643" indent="0">
              <a:buNone/>
              <a:defRPr sz="1500" b="1"/>
            </a:lvl2pPr>
            <a:lvl3pPr marL="691286" indent="0">
              <a:buNone/>
              <a:defRPr sz="1400" b="1"/>
            </a:lvl3pPr>
            <a:lvl4pPr marL="1036930" indent="0">
              <a:buNone/>
              <a:defRPr sz="1200" b="1"/>
            </a:lvl4pPr>
            <a:lvl5pPr marL="1382573" indent="0">
              <a:buNone/>
              <a:defRPr sz="1200" b="1"/>
            </a:lvl5pPr>
            <a:lvl6pPr marL="1728216" indent="0">
              <a:buNone/>
              <a:defRPr sz="1200" b="1"/>
            </a:lvl6pPr>
            <a:lvl7pPr marL="2073859" indent="0">
              <a:buNone/>
              <a:defRPr sz="1200" b="1"/>
            </a:lvl7pPr>
            <a:lvl8pPr marL="2419502" indent="0">
              <a:buNone/>
              <a:defRPr sz="1200" b="1"/>
            </a:lvl8pPr>
            <a:lvl9pPr marL="276514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6819" y="1972747"/>
            <a:ext cx="3826651" cy="2901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C8FB-9C76-49A6-8F27-0601FF43644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7F09-B9D3-4A8E-97D2-C7C469FD1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86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C8FB-9C76-49A6-8F27-0601FF43644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7F09-B9D3-4A8E-97D2-C7C469FD1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48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C8FB-9C76-49A6-8F27-0601FF43644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7F09-B9D3-4A8E-97D2-C7C469FD1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94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000" y="360045"/>
            <a:ext cx="2903097" cy="126015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6650" y="777597"/>
            <a:ext cx="4556820" cy="38379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0000" y="1620202"/>
            <a:ext cx="2903097" cy="3001626"/>
          </a:xfrm>
        </p:spPr>
        <p:txBody>
          <a:bodyPr/>
          <a:lstStyle>
            <a:lvl1pPr marL="0" indent="0">
              <a:buNone/>
              <a:defRPr sz="1200"/>
            </a:lvl1pPr>
            <a:lvl2pPr marL="345643" indent="0">
              <a:buNone/>
              <a:defRPr sz="1100"/>
            </a:lvl2pPr>
            <a:lvl3pPr marL="691286" indent="0">
              <a:buNone/>
              <a:defRPr sz="900"/>
            </a:lvl3pPr>
            <a:lvl4pPr marL="1036930" indent="0">
              <a:buNone/>
              <a:defRPr sz="800"/>
            </a:lvl4pPr>
            <a:lvl5pPr marL="1382573" indent="0">
              <a:buNone/>
              <a:defRPr sz="800"/>
            </a:lvl5pPr>
            <a:lvl6pPr marL="1728216" indent="0">
              <a:buNone/>
              <a:defRPr sz="800"/>
            </a:lvl6pPr>
            <a:lvl7pPr marL="2073859" indent="0">
              <a:buNone/>
              <a:defRPr sz="800"/>
            </a:lvl7pPr>
            <a:lvl8pPr marL="2419502" indent="0">
              <a:buNone/>
              <a:defRPr sz="800"/>
            </a:lvl8pPr>
            <a:lvl9pPr marL="276514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C8FB-9C76-49A6-8F27-0601FF43644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7F09-B9D3-4A8E-97D2-C7C469FD1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722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000" y="360045"/>
            <a:ext cx="2903097" cy="126015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26650" y="777597"/>
            <a:ext cx="4556820" cy="3837980"/>
          </a:xfrm>
        </p:spPr>
        <p:txBody>
          <a:bodyPr/>
          <a:lstStyle>
            <a:lvl1pPr marL="0" indent="0">
              <a:buNone/>
              <a:defRPr sz="2400"/>
            </a:lvl1pPr>
            <a:lvl2pPr marL="345643" indent="0">
              <a:buNone/>
              <a:defRPr sz="2100"/>
            </a:lvl2pPr>
            <a:lvl3pPr marL="691286" indent="0">
              <a:buNone/>
              <a:defRPr sz="1800"/>
            </a:lvl3pPr>
            <a:lvl4pPr marL="1036930" indent="0">
              <a:buNone/>
              <a:defRPr sz="1500"/>
            </a:lvl4pPr>
            <a:lvl5pPr marL="1382573" indent="0">
              <a:buNone/>
              <a:defRPr sz="1500"/>
            </a:lvl5pPr>
            <a:lvl6pPr marL="1728216" indent="0">
              <a:buNone/>
              <a:defRPr sz="1500"/>
            </a:lvl6pPr>
            <a:lvl7pPr marL="2073859" indent="0">
              <a:buNone/>
              <a:defRPr sz="1500"/>
            </a:lvl7pPr>
            <a:lvl8pPr marL="2419502" indent="0">
              <a:buNone/>
              <a:defRPr sz="1500"/>
            </a:lvl8pPr>
            <a:lvl9pPr marL="2765146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0000" y="1620202"/>
            <a:ext cx="2903097" cy="3001626"/>
          </a:xfrm>
        </p:spPr>
        <p:txBody>
          <a:bodyPr/>
          <a:lstStyle>
            <a:lvl1pPr marL="0" indent="0">
              <a:buNone/>
              <a:defRPr sz="1200"/>
            </a:lvl1pPr>
            <a:lvl2pPr marL="345643" indent="0">
              <a:buNone/>
              <a:defRPr sz="1100"/>
            </a:lvl2pPr>
            <a:lvl3pPr marL="691286" indent="0">
              <a:buNone/>
              <a:defRPr sz="900"/>
            </a:lvl3pPr>
            <a:lvl4pPr marL="1036930" indent="0">
              <a:buNone/>
              <a:defRPr sz="800"/>
            </a:lvl4pPr>
            <a:lvl5pPr marL="1382573" indent="0">
              <a:buNone/>
              <a:defRPr sz="800"/>
            </a:lvl5pPr>
            <a:lvl6pPr marL="1728216" indent="0">
              <a:buNone/>
              <a:defRPr sz="800"/>
            </a:lvl6pPr>
            <a:lvl7pPr marL="2073859" indent="0">
              <a:buNone/>
              <a:defRPr sz="800"/>
            </a:lvl7pPr>
            <a:lvl8pPr marL="2419502" indent="0">
              <a:buNone/>
              <a:defRPr sz="800"/>
            </a:lvl8pPr>
            <a:lvl9pPr marL="276514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C8FB-9C76-49A6-8F27-0601FF43644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7F09-B9D3-4A8E-97D2-C7C469FD1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14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828" y="287536"/>
            <a:ext cx="7763470" cy="1043881"/>
          </a:xfrm>
          <a:prstGeom prst="rect">
            <a:avLst/>
          </a:prstGeom>
        </p:spPr>
        <p:txBody>
          <a:bodyPr vert="horz" lIns="69129" tIns="34564" rIns="69129" bIns="345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8828" y="1437680"/>
            <a:ext cx="7763470" cy="3426679"/>
          </a:xfrm>
          <a:prstGeom prst="rect">
            <a:avLst/>
          </a:prstGeom>
        </p:spPr>
        <p:txBody>
          <a:bodyPr vert="horz" lIns="69129" tIns="34564" rIns="69129" bIns="345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8827" y="5005626"/>
            <a:ext cx="2025253" cy="287536"/>
          </a:xfrm>
          <a:prstGeom prst="rect">
            <a:avLst/>
          </a:prstGeom>
        </p:spPr>
        <p:txBody>
          <a:bodyPr vert="horz" lIns="69129" tIns="34564" rIns="69129" bIns="3456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4C8FB-9C76-49A6-8F27-0601FF43644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81623" y="5005626"/>
            <a:ext cx="3037880" cy="287536"/>
          </a:xfrm>
          <a:prstGeom prst="rect">
            <a:avLst/>
          </a:prstGeom>
        </p:spPr>
        <p:txBody>
          <a:bodyPr vert="horz" lIns="69129" tIns="34564" rIns="69129" bIns="3456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57045" y="5005626"/>
            <a:ext cx="2025253" cy="287536"/>
          </a:xfrm>
          <a:prstGeom prst="rect">
            <a:avLst/>
          </a:prstGeom>
        </p:spPr>
        <p:txBody>
          <a:bodyPr vert="horz" lIns="69129" tIns="34564" rIns="69129" bIns="3456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47F09-B9D3-4A8E-97D2-C7C469FD1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73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9128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822" indent="-172822" algn="l" defTabSz="691286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8465" indent="-172822" algn="l" defTabSz="691286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08" indent="-172822" algn="l" defTabSz="691286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9751" indent="-172822" algn="l" defTabSz="691286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5394" indent="-172822" algn="l" defTabSz="691286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038" indent="-172822" algn="l" defTabSz="691286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46681" indent="-172822" algn="l" defTabSz="691286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92324" indent="-172822" algn="l" defTabSz="691286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37967" indent="-172822" algn="l" defTabSz="691286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5643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86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6930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82573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28216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3859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19502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65146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52" y="-75557"/>
            <a:ext cx="9001125" cy="54006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203796">
            <a:off x="592424" y="1181039"/>
            <a:ext cx="8308596" cy="1267998"/>
          </a:xfrm>
          <a:prstGeom prst="rect">
            <a:avLst/>
          </a:prstGeom>
          <a:noFill/>
        </p:spPr>
        <p:txBody>
          <a:bodyPr wrap="none" lIns="69129" tIns="34564" rIns="69129" bIns="34564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2532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Давайте, познакомимся!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E2532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47639" y="1886340"/>
            <a:ext cx="3949947" cy="700745"/>
          </a:xfrm>
          <a:prstGeom prst="rect">
            <a:avLst/>
          </a:prstGeom>
          <a:noFill/>
        </p:spPr>
        <p:txBody>
          <a:bodyPr wrap="none" lIns="69129" tIns="34564" rIns="69129" bIns="34564">
            <a:spAutoFit/>
          </a:bodyPr>
          <a:lstStyle/>
          <a:p>
            <a:pPr algn="ctr"/>
            <a:r>
              <a:rPr lang="ru-RU" sz="4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Группа «Непоседы»</a:t>
            </a:r>
            <a:endParaRPr lang="ru-RU" sz="41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2" r="12907"/>
          <a:stretch/>
        </p:blipFill>
        <p:spPr>
          <a:xfrm>
            <a:off x="1329458" y="2726045"/>
            <a:ext cx="2804309" cy="20810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59"/>
          <a:stretch/>
        </p:blipFill>
        <p:spPr>
          <a:xfrm>
            <a:off x="4488749" y="2691606"/>
            <a:ext cx="3032254" cy="21580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00" b="35333"/>
          <a:stretch/>
        </p:blipFill>
        <p:spPr>
          <a:xfrm>
            <a:off x="66066" y="27384"/>
            <a:ext cx="1824171" cy="1501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89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01125" cy="54006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02607" y="238225"/>
            <a:ext cx="3549196" cy="700745"/>
          </a:xfrm>
          <a:prstGeom prst="rect">
            <a:avLst/>
          </a:prstGeom>
          <a:noFill/>
        </p:spPr>
        <p:txBody>
          <a:bodyPr wrap="none" lIns="69129" tIns="34564" rIns="69129" bIns="34564">
            <a:spAutoFit/>
          </a:bodyPr>
          <a:lstStyle/>
          <a:p>
            <a:pPr algn="ctr"/>
            <a:r>
              <a:rPr lang="ru-RU" sz="4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Наша группа</a:t>
            </a:r>
            <a:endParaRPr lang="ru-RU" sz="41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558" y="965347"/>
            <a:ext cx="2693024" cy="3830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2423" y="1756519"/>
            <a:ext cx="2483748" cy="35324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1013" y="189282"/>
            <a:ext cx="2298791" cy="3269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982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896"/>
            <a:ext cx="9001125" cy="540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41" y="786664"/>
            <a:ext cx="3269917" cy="23252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909550" y="-31275"/>
            <a:ext cx="3132455" cy="727122"/>
          </a:xfrm>
          <a:prstGeom prst="rect">
            <a:avLst/>
          </a:prstGeom>
          <a:noFill/>
        </p:spPr>
        <p:txBody>
          <a:bodyPr wrap="square" lIns="69129" tIns="34564" rIns="69129" bIns="34564">
            <a:spAutoFit/>
          </a:bodyPr>
          <a:lstStyle/>
          <a:p>
            <a:pPr algn="ctr"/>
            <a:r>
              <a:rPr lang="ru-RU" sz="41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Наши дни</a:t>
            </a:r>
            <a:endParaRPr lang="ru-RU" sz="41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4664" y="2580530"/>
            <a:ext cx="3660787" cy="26859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0493" y="786664"/>
            <a:ext cx="3600450" cy="21602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582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01125" cy="540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785" y="163220"/>
            <a:ext cx="3145893" cy="4805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3584" y="166797"/>
            <a:ext cx="3951494" cy="2640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3469" y="3031579"/>
            <a:ext cx="2848856" cy="19370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091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01125" cy="5400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7377" y="89611"/>
            <a:ext cx="1835667" cy="2610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391" y="89611"/>
            <a:ext cx="1909926" cy="2610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548" y="153370"/>
            <a:ext cx="3208338" cy="2471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9624" y="2700337"/>
            <a:ext cx="1701775" cy="241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0887" y="2913952"/>
            <a:ext cx="2746906" cy="2197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650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01125" cy="540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8401" y="883861"/>
            <a:ext cx="6001500" cy="42827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647206" y="156739"/>
            <a:ext cx="5414176" cy="727122"/>
          </a:xfrm>
          <a:prstGeom prst="rect">
            <a:avLst/>
          </a:prstGeom>
          <a:noFill/>
        </p:spPr>
        <p:txBody>
          <a:bodyPr wrap="square" lIns="69129" tIns="34564" rIns="69129" bIns="34564">
            <a:spAutoFit/>
          </a:bodyPr>
          <a:lstStyle/>
          <a:p>
            <a:pPr algn="ctr"/>
            <a:r>
              <a:rPr lang="ru-RU" sz="4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Наше творчество</a:t>
            </a:r>
            <a:endParaRPr lang="ru-RU" sz="41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3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01125" cy="54006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3819" y="270118"/>
            <a:ext cx="8441561" cy="700745"/>
          </a:xfrm>
          <a:prstGeom prst="rect">
            <a:avLst/>
          </a:prstGeom>
          <a:noFill/>
        </p:spPr>
        <p:txBody>
          <a:bodyPr wrap="none" lIns="69129" tIns="34564" rIns="69129" bIns="34564">
            <a:spAutoFit/>
          </a:bodyPr>
          <a:lstStyle/>
          <a:p>
            <a:pPr algn="ctr"/>
            <a:r>
              <a:rPr lang="ru-RU" sz="4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Наши праздники и развлечения</a:t>
            </a:r>
            <a:endParaRPr lang="ru-RU" sz="41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539" y="1713814"/>
            <a:ext cx="3975122" cy="31800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2297" y="997241"/>
            <a:ext cx="4367561" cy="27140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26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01125" cy="5400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1129" y="2974473"/>
            <a:ext cx="2815102" cy="22520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9008" y="71597"/>
            <a:ext cx="2702588" cy="21620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8448" y="-5351"/>
            <a:ext cx="1984185" cy="28219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625" y="2204176"/>
            <a:ext cx="2030316" cy="28875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14" y="71597"/>
            <a:ext cx="2425803" cy="19406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502" y="2564221"/>
            <a:ext cx="2808351" cy="21674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254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01125" cy="540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8278" y="561503"/>
            <a:ext cx="1268680" cy="101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17220" y="-18552"/>
            <a:ext cx="8207522" cy="700745"/>
          </a:xfrm>
          <a:prstGeom prst="rect">
            <a:avLst/>
          </a:prstGeom>
          <a:noFill/>
        </p:spPr>
        <p:txBody>
          <a:bodyPr wrap="none" lIns="69129" tIns="34564" rIns="69129" bIns="34564">
            <a:spAutoFit/>
          </a:bodyPr>
          <a:lstStyle/>
          <a:p>
            <a:pPr algn="ctr"/>
            <a:r>
              <a:rPr lang="ru-RU" sz="4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Взаимодействие с родителями</a:t>
            </a:r>
            <a:endParaRPr lang="ru-RU" sz="41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656" y="750335"/>
            <a:ext cx="3484056" cy="2304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3814" y="1751738"/>
            <a:ext cx="4014502" cy="3211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069" y="3229913"/>
            <a:ext cx="3425414" cy="19205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644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21</Words>
  <Application>Microsoft Office PowerPoint</Application>
  <PresentationFormat>Произвольный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User</cp:lastModifiedBy>
  <cp:revision>8</cp:revision>
  <dcterms:created xsi:type="dcterms:W3CDTF">2022-04-02T11:37:38Z</dcterms:created>
  <dcterms:modified xsi:type="dcterms:W3CDTF">2022-04-03T03:31:56Z</dcterms:modified>
</cp:coreProperties>
</file>