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0" r:id="rId4"/>
    <p:sldId id="281" r:id="rId5"/>
    <p:sldId id="271" r:id="rId6"/>
    <p:sldId id="272" r:id="rId7"/>
    <p:sldId id="273" r:id="rId8"/>
    <p:sldId id="274" r:id="rId9"/>
    <p:sldId id="275" r:id="rId10"/>
    <p:sldId id="283" r:id="rId11"/>
    <p:sldId id="286" r:id="rId12"/>
    <p:sldId id="290" r:id="rId13"/>
    <p:sldId id="284" r:id="rId14"/>
    <p:sldId id="285" r:id="rId15"/>
    <p:sldId id="287" r:id="rId16"/>
    <p:sldId id="29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50" d="100"/>
          <a:sy n="5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C40BC3-6E5C-4348-B803-B70D30A752E5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61BC2E-7114-41CC-84DD-374A16AB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786454"/>
            <a:ext cx="4357718" cy="882119"/>
          </a:xfrm>
        </p:spPr>
        <p:txBody>
          <a:bodyPr/>
          <a:lstStyle/>
          <a:p>
            <a:r>
              <a:rPr lang="ru-RU" b="1" i="1" dirty="0" smtClean="0"/>
              <a:t>Воспитатель:</a:t>
            </a:r>
          </a:p>
          <a:p>
            <a:r>
              <a:rPr lang="ru-RU" b="1" i="1" dirty="0" smtClean="0"/>
              <a:t> Степанова Л.Г.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463383" cy="1793167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Родительское собрание во 2 младшей группе «Начало учебного года»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00438"/>
            <a:ext cx="2857520" cy="31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3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Подкрепиться час пришел.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Ну-ка, быстренько за стол!</a:t>
            </a:r>
            <a:endParaRPr lang="ru-RU" sz="18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000504"/>
            <a:ext cx="8215369" cy="2571768"/>
          </a:xfrm>
        </p:spPr>
        <p:txBody>
          <a:bodyPr/>
          <a:lstStyle/>
          <a:p>
            <a:pPr lvl="0" algn="l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такими столами дети у нас завтракают, обедают и ужинают. Формируем навыки еды: учим не крошить хлеб, не проливать пищу, пережевывать пищу с закрытым ртом, учим правильно пользоваться ложкой, салфеткой, не выходить из-за стола, не дожевав пищу, благодарить. Учим правильно сидеть за столом. 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273" y="1000124"/>
            <a:ext cx="2357442" cy="3143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675" y="84369"/>
            <a:ext cx="2829945" cy="37732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4372168"/>
            <a:ext cx="8572560" cy="248583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Культурно-гигиенические навыки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33CC"/>
                </a:solidFill>
              </a:rPr>
              <a:t>Развитие культурно-гигиенических навыков ребенка – первый шаг в приобщении дошкольников к здоровому образу жизни</a:t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086" y="73183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111" y="73183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72168"/>
            <a:ext cx="8643997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После сна стараемся сами одеться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!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086" y="73183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111" y="73183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66"/>
            <a:ext cx="4250143" cy="35719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Образовательная деятельность охватывает по 5 образовательных областей: Социально-коммуникативное, познавательное ,речевое ,художественно-эстетическое, физическое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0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Наступает час работы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246459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3737383" cy="498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6515"/>
            <a:ext cx="2428892" cy="32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2428860" cy="32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809979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3786189"/>
            <a:ext cx="230385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Анимашки с детьми | Smayls.ru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115833"/>
            <a:ext cx="1928826" cy="1742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Отдохнуть пришла пора -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Начинается игра!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928670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Прогулка.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28670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357430"/>
            <a:ext cx="260627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304599" cy="12150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3271490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790868"/>
            <a:ext cx="3320802" cy="27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1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731520"/>
            <a:ext cx="8143932" cy="291179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«Наши дети – это наша старость. Правильное воспитание – это счастливая старость, плохое воспитание – это наше будущее горе, наши слезы, это наша вина перед другими людьми, перед стариной»</a:t>
            </a:r>
          </a:p>
          <a:p>
            <a:pPr algn="r">
              <a:buNone/>
            </a:pPr>
            <a:r>
              <a:rPr lang="ru-RU" sz="2800" dirty="0" smtClean="0"/>
              <a:t>А. С. Макаренко</a:t>
            </a:r>
          </a:p>
          <a:p>
            <a:endParaRPr lang="ru-RU" dirty="0"/>
          </a:p>
        </p:txBody>
      </p:sp>
      <p:pic>
        <p:nvPicPr>
          <p:cNvPr id="4" name="Рисунок 3" descr="5a871ebb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000372"/>
            <a:ext cx="3393393" cy="3393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152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u="sng" dirty="0" smtClean="0">
                <a:solidFill>
                  <a:srgbClr val="FF0000"/>
                </a:solidFill>
              </a:rPr>
              <a:t>Повестка собрания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1.Доклад воспитателя. Особенности образовательного процесса во второй младшей группе.</a:t>
            </a:r>
            <a:br>
              <a:rPr lang="ru-RU" sz="2700" dirty="0" smtClean="0"/>
            </a:br>
            <a:r>
              <a:rPr lang="ru-RU" sz="2700" dirty="0" smtClean="0"/>
              <a:t>2. «Возрастные и индивидуальные особенности детей 3-4 лет.»</a:t>
            </a:r>
            <a:br>
              <a:rPr lang="ru-RU" sz="2700" dirty="0" smtClean="0"/>
            </a:br>
            <a:r>
              <a:rPr lang="ru-RU" sz="2700" dirty="0" smtClean="0"/>
              <a:t>3.Консультация «Кризис 3 лет»</a:t>
            </a:r>
            <a:br>
              <a:rPr lang="ru-RU" sz="2700" dirty="0" smtClean="0"/>
            </a:br>
            <a:r>
              <a:rPr lang="ru-RU" sz="2700" dirty="0" smtClean="0"/>
              <a:t>4. Презентация «Как у нас в детском саду»</a:t>
            </a:r>
            <a:br>
              <a:rPr lang="ru-RU" sz="2700" dirty="0" smtClean="0"/>
            </a:br>
            <a:r>
              <a:rPr lang="ru-RU" sz="2700" dirty="0" smtClean="0"/>
              <a:t>5. Выборы родительского комитета.</a:t>
            </a:r>
            <a:br>
              <a:rPr lang="ru-RU" sz="2700" dirty="0" smtClean="0"/>
            </a:br>
            <a:r>
              <a:rPr lang="ru-RU" sz="2700" dirty="0" smtClean="0"/>
              <a:t>6. Разное (заключительная часть).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5a871ebb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2250385" cy="22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Расписание НОД</a:t>
            </a:r>
            <a:br>
              <a:rPr lang="ru-RU" sz="3200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u="sng" dirty="0" smtClean="0"/>
              <a:t>понедельник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1. Развитие речи</a:t>
            </a:r>
            <a:br>
              <a:rPr lang="ru-RU" sz="2000" i="1" dirty="0" smtClean="0"/>
            </a:br>
            <a:r>
              <a:rPr lang="ru-RU" sz="2000" i="1" dirty="0" smtClean="0"/>
              <a:t>2. Музыка</a:t>
            </a:r>
            <a:br>
              <a:rPr lang="ru-RU" sz="2000" i="1" dirty="0" smtClean="0"/>
            </a:br>
            <a:r>
              <a:rPr lang="ru-RU" sz="2000" i="1" u="sng" dirty="0" smtClean="0"/>
              <a:t>вторник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1. Физическая культура </a:t>
            </a:r>
            <a:br>
              <a:rPr lang="ru-RU" sz="2000" i="1" dirty="0" smtClean="0"/>
            </a:br>
            <a:r>
              <a:rPr lang="ru-RU" sz="2000" i="1" dirty="0" smtClean="0"/>
              <a:t>2Ознакомление с окружающим миром</a:t>
            </a:r>
            <a:br>
              <a:rPr lang="ru-RU" sz="2000" i="1" dirty="0" smtClean="0"/>
            </a:br>
            <a:r>
              <a:rPr lang="ru-RU" sz="2000" i="1" u="sng" dirty="0" smtClean="0"/>
              <a:t>среда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1. Музыка</a:t>
            </a:r>
            <a:br>
              <a:rPr lang="ru-RU" sz="2000" i="1" dirty="0" smtClean="0"/>
            </a:br>
            <a:r>
              <a:rPr lang="ru-RU" sz="2000" i="1" dirty="0" smtClean="0"/>
              <a:t>2. ФЭМП</a:t>
            </a:r>
            <a:br>
              <a:rPr lang="ru-RU" sz="2000" i="1" dirty="0" smtClean="0"/>
            </a:br>
            <a:r>
              <a:rPr lang="ru-RU" sz="2000" i="1" u="sng" dirty="0" smtClean="0"/>
              <a:t>четверг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1. Рисование</a:t>
            </a:r>
            <a:br>
              <a:rPr lang="ru-RU" sz="2000" i="1" dirty="0" smtClean="0"/>
            </a:br>
            <a:r>
              <a:rPr lang="ru-RU" sz="2000" i="1" dirty="0" smtClean="0"/>
              <a:t>2. Физическая культура</a:t>
            </a:r>
            <a:br>
              <a:rPr lang="ru-RU" sz="2000" i="1" dirty="0" smtClean="0"/>
            </a:br>
            <a:r>
              <a:rPr lang="ru-RU" sz="2000" i="1" u="sng" dirty="0" smtClean="0"/>
              <a:t>пятница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1. Лепка/аппликация </a:t>
            </a:r>
            <a:br>
              <a:rPr lang="ru-RU" sz="2000" i="1" dirty="0" smtClean="0"/>
            </a:br>
            <a:r>
              <a:rPr lang="ru-RU" sz="2000" i="1" dirty="0" smtClean="0"/>
              <a:t>2. Физическая культура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4357694"/>
            <a:ext cx="1553914" cy="22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НОД проводится по 5 образовательным областям: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i="1" dirty="0" smtClean="0"/>
              <a:t> 1. Познавательное развитие: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</a:t>
            </a:r>
            <a:r>
              <a:rPr lang="ru-RU" sz="2000" u="sng" dirty="0" smtClean="0"/>
              <a:t> ФЭМП </a:t>
            </a:r>
            <a:r>
              <a:rPr lang="ru-RU" sz="2000" dirty="0" smtClean="0"/>
              <a:t>-  формируем у детей представления о количестве предметов в группе (один-много), о геометрических формах; о градациях величины; учим ориентировке в пространстве, различать правую и левую руки; ориентировке во времени - в контрастных частях суток: день — ночь, утро — вечер.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</a:t>
            </a:r>
            <a:r>
              <a:rPr lang="ru-RU" sz="2000" u="sng" dirty="0" smtClean="0"/>
              <a:t>Ознакомление с окружающим – предметный, природный, социальный миром  - </a:t>
            </a:r>
            <a:r>
              <a:rPr lang="ru-RU" sz="2000" dirty="0" smtClean="0"/>
              <a:t>помогаем ребенку понять мир человеческих отношений, знакомя с явлениями общественной жизни, осознать своё Я, выделить себя в мире. Знакомим с миром природы, с предметами ближайшего окружения и их назначение.  Учим различать, называть качества и свойства предметов (цвет, форма, величина) и вещей, воспринимаемых осязанием (гладкий, шершавый), на слух (стучит, шуршит). Знакомим с назначением некоторых общественно-бытовых зданий. Даём представления о некоторых профессиях (воспитатель, няня, дворник, шофёр). 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НОД проводится по 5 образовательным областям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2. </a:t>
            </a:r>
            <a:r>
              <a:rPr lang="ru-RU" sz="2000" i="1" dirty="0" smtClean="0"/>
              <a:t>Речевое  развитие:</a:t>
            </a:r>
            <a:br>
              <a:rPr lang="ru-RU" sz="2000" i="1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знакомим детей с различными жанрами художественной литературы: сказками, стихами, загадками, фольклором. Формируем у них связную речь (умение говорить и отвечать на вопросы предложениями); обогащаем словарь новыми словами: глаголами, прилагательными, наречиями. 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НОД проводится по 5 образовательным областям</a:t>
            </a:r>
            <a:br>
              <a:rPr lang="ru-RU" sz="3200" dirty="0" smtClean="0"/>
            </a:br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i="1" dirty="0" smtClean="0"/>
              <a:t>3. Художественно – эстетическое развитие: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</a:t>
            </a:r>
            <a:r>
              <a:rPr lang="ru-RU" sz="2000" u="sng" dirty="0" smtClean="0"/>
              <a:t>• Рисование  - </a:t>
            </a:r>
            <a:r>
              <a:rPr lang="ru-RU" sz="2000" dirty="0" smtClean="0"/>
              <a:t> дети учатся рисовать цветными карандашами и гуашью, правильно держать карандаш, кисть, ими пользоваться. Дети овладевают умением рисовать прямые линии, округлые формы, закрашивать изображение.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> • Лепка - </a:t>
            </a:r>
            <a:r>
              <a:rPr lang="ru-RU" sz="2000" dirty="0" smtClean="0"/>
              <a:t>учим детей лепить несложные предметы, состоящие из 2-3 частей, раскатывать комочки пластилина прямыми и круговыми движениями, соединять концы получившейся палочки, сплющивать шар ладонями обеих рук.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• Аппликация - </a:t>
            </a:r>
            <a:r>
              <a:rPr lang="ru-RU" sz="2000" dirty="0" smtClean="0"/>
              <a:t>учим детей создавать элементарные изображения из готовых заготовок, правильно пользоваться клеем, аккуратно наклеивать детали в определённой последовательности. </a:t>
            </a: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Музыка - </a:t>
            </a:r>
            <a:r>
              <a:rPr lang="ru-RU" sz="2000" dirty="0" smtClean="0"/>
              <a:t>дети учатся слушать музыкальные произведения разных жанров, петь, танцевать, знакомятся с некоторыми детскими музыкальными инструментами, а также их звучанием.</a:t>
            </a: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 </a:t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НОД проводится по 5 образовательным областям</a:t>
            </a:r>
            <a:br>
              <a:rPr lang="ru-RU" sz="3200" dirty="0" smtClean="0"/>
            </a:br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4. Физическое развитие: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</a:t>
            </a:r>
            <a:r>
              <a:rPr lang="ru-RU" sz="2000" u="sng" dirty="0" smtClean="0"/>
              <a:t>• </a:t>
            </a:r>
            <a:r>
              <a:rPr lang="ru-RU" sz="2000" dirty="0" smtClean="0"/>
              <a:t>у детей развиваем разнообразные виды движений: бег, ходьба, прыжки, ползание, лазание и др.; проводим разнообразные подвижные игры, учим соблюдать элементарные правила, формируем начальные представления о здоровом образе жизни </a:t>
            </a: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29684" cy="1143000"/>
          </a:xfrm>
        </p:spPr>
        <p:txBody>
          <a:bodyPr/>
          <a:lstStyle/>
          <a:p>
            <a:pPr algn="ctr"/>
            <a:r>
              <a:rPr lang="ru-RU" sz="3200" dirty="0" smtClean="0"/>
              <a:t>НОД проводится по 5 образовательным областям</a:t>
            </a:r>
            <a:br>
              <a:rPr lang="ru-RU" sz="3200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5. Социально – коммуникативное  развитие: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Социализация, развитие общения, нравственное воспитание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Ребенок в семье и сообществе, патриотическое воспитание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Самообслуживание, самостоятельность, трудовое воспитание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• Формирование основ безопасности реализуются в ходе проведения всех режимных моментов и самостоятельной деятельности детей. 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2000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441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601</TotalTime>
  <Words>182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  Родительское собрание во 2 младшей группе «Начало учебного года»     </vt:lpstr>
      <vt:lpstr>Слайд 2</vt:lpstr>
      <vt:lpstr>Повестка собрания  1.Доклад воспитателя. Особенности образовательного процесса во второй младшей группе. 2. «Возрастные и индивидуальные особенности детей 3-4 лет.» 3.Консультация «Кризис 3 лет» 4. Презентация «Как у нас в детском саду» 5. Выборы родительского комитета. 6. Разное (заключительная часть).    </vt:lpstr>
      <vt:lpstr>Расписание НОД  понедельник 1. Развитие речи 2. Музыка вторник 1. Физическая культура  2Ознакомление с окружающим миром среда 1. Музыка 2. ФЭМП четверг 1. Рисование 2. Физическая культура пятница 1. Лепка/аппликация  2. Физическая культура     </vt:lpstr>
      <vt:lpstr>НОД проводится по 5 образовательным областям:    1. Познавательное развитие:  • ФЭМП -  формируем у детей представления о количестве предметов в группе (один-много), о геометрических формах; о градациях величины; учим ориентировке в пространстве, различать правую и левую руки; ориентировке во времени - в контрастных частях суток: день — ночь, утро — вечер.   • Ознакомление с окружающим – предметный, природный, социальный миром  - помогаем ребенку понять мир человеческих отношений, знакомя с явлениями общественной жизни, осознать своё Я, выделить себя в мире. Знакомим с миром природы, с предметами ближайшего окружения и их назначение.  Учим различать, называть качества и свойства предметов (цвет, форма, величина) и вещей, воспринимаемых осязанием (гладкий, шершавый), на слух (стучит, шуршит). Знакомим с назначением некоторых общественно-бытовых зданий. Даём представления о некоторых профессиях (воспитатель, няня, дворник, шофёр).  </vt:lpstr>
      <vt:lpstr>НОД проводится по 5 образовательным областям  2. Речевое  развитие:   • знакомим детей с различными жанрами художественной литературы: сказками, стихами, загадками, фольклором. Формируем у них связную речь (умение говорить и отвечать на вопросы предложениями); обогащаем словарь новыми словами: глаголами, прилагательными, наречиями.  </vt:lpstr>
      <vt:lpstr>НОД проводится по 5 образовательным областям   3. Художественно – эстетическое развитие:  • Рисование  -  дети учатся рисовать цветными карандашами и гуашью, правильно держать карандаш, кисть, ими пользоваться. Дети овладевают умением рисовать прямые линии, округлые формы, закрашивать изображение.   • Лепка - учим детей лепить несложные предметы, состоящие из 2-3 частей, раскатывать комочки пластилина прямыми и круговыми движениями, соединять концы получившейся палочки, сплющивать шар ладонями обеих рук.  • Аппликация - учим детей создавать элементарные изображения из готовых заготовок, правильно пользоваться клеем, аккуратно наклеивать детали в определённой последовательности.  Музыка - дети учатся слушать музыкальные произведения разных жанров, петь, танцевать, знакомятся с некоторыми детскими музыкальными инструментами, а также их звучанием.     </vt:lpstr>
      <vt:lpstr>НОД проводится по 5 образовательным областям    4. Физическое развитие:  • у детей развиваем разнообразные виды движений: бег, ходьба, прыжки, ползание, лазание и др.; проводим разнообразные подвижные игры, учим соблюдать элементарные правила, формируем начальные представления о здоровом образе жизни    </vt:lpstr>
      <vt:lpstr>НОД проводится по 5 образовательным областям  5. Социально – коммуникативное  развитие:  • Социализация, развитие общения, нравственное воспитание  • Ребенок в семье и сообществе, патриотическое воспитание  • Самообслуживание, самостоятельность, трудовое воспитание  • Формирование основ безопасности реализуются в ходе проведения всех режимных моментов и самостоятельной деятельности детей.     </vt:lpstr>
      <vt:lpstr>За такими столами дети у нас завтракают, обедают и ужинают. Формируем навыки еды: учим не крошить хлеб, не проливать пищу, пережевывать пищу с закрытым ртом, учим правильно пользоваться ложкой, салфеткой, не выходить из-за стола, не дожевав пищу, благодарить. Учим правильно сидеть за столом.  </vt:lpstr>
      <vt:lpstr>Культурно-гигиенические навыки Развитие культурно-гигиенических навыков ребенка – первый шаг в приобщении дошкольников к здоровому образу жизни   </vt:lpstr>
      <vt:lpstr>После сна стараемся сами одеться!</vt:lpstr>
      <vt:lpstr>  . </vt:lpstr>
      <vt:lpstr>Слайд 14</vt:lpstr>
      <vt:lpstr>Отдохнуть пришла пора - Начинается игра! </vt:lpstr>
      <vt:lpstr>  Прогулка.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организационное собрание в младшей группе</dc:title>
  <dc:creator>user</dc:creator>
  <cp:lastModifiedBy>User</cp:lastModifiedBy>
  <cp:revision>61</cp:revision>
  <dcterms:created xsi:type="dcterms:W3CDTF">2014-07-15T07:51:37Z</dcterms:created>
  <dcterms:modified xsi:type="dcterms:W3CDTF">2021-11-09T06:43:03Z</dcterms:modified>
</cp:coreProperties>
</file>